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7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5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5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7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1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6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8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4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33057-D865-4B26-A315-1C8204395454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46207-AFB0-4459-8E80-8AD652D5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BBNHGQ\Desktop\my project\Loginmanag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823913"/>
            <a:ext cx="7545387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85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XBBNHGQ\Desktop\my project\pendinglea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78429"/>
            <a:ext cx="8934450" cy="387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099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XBBNHGQ\Desktop\my project\withdraw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467725" cy="37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35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XBBNHGQ\Desktop\my project\withdrawsuc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50075"/>
            <a:ext cx="8705850" cy="491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1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XBBNHGQ\Desktop\my project\employeelay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9" y="685800"/>
            <a:ext cx="8629650" cy="55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97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XBBNHGQ\Desktop\my project\newemploy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304800"/>
            <a:ext cx="2590800" cy="607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26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XBBNHGQ\Desktop\my project\sq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33400"/>
            <a:ext cx="5638800" cy="5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4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XBBNHGQ\Desktop\my project\membershi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10600" cy="648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70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XBBNHGQ\Desktop\my project\membershi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1"/>
            <a:ext cx="858816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65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XBBNHGQ\Desktop\my project\managerh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11200"/>
            <a:ext cx="8791575" cy="51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03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XBBNHGQ\Desktop\my project\Mante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858250" cy="496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4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XBBNHGQ\Desktop\my project\applylea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9" y="533400"/>
            <a:ext cx="8725410" cy="58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9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XBBNHGQ\Desktop\my project\applyleavedatepick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782050" cy="690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XBBNHGQ\Desktop\my project\approve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8888918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XBBNHGQ\Desktop\my project\approvesuc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36073"/>
            <a:ext cx="8696531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5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XBBNHGQ\Desktop\my project\availableleave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777288" cy="49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07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XBBNHGQ\Desktop\my project\myleaves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8835905" cy="38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18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Bank of New York Mellon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Srinivasan, Srimmati</dc:creator>
  <cp:lastModifiedBy>Srinivasan, Srimmati</cp:lastModifiedBy>
  <cp:revision>1</cp:revision>
  <dcterms:created xsi:type="dcterms:W3CDTF">2017-04-12T10:09:31Z</dcterms:created>
  <dcterms:modified xsi:type="dcterms:W3CDTF">2017-04-12T10:18:46Z</dcterms:modified>
</cp:coreProperties>
</file>